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2"/>
  </p:notesMasterIdLst>
  <p:sldIdLst>
    <p:sldId id="256" r:id="rId2"/>
    <p:sldId id="277" r:id="rId3"/>
    <p:sldId id="278" r:id="rId4"/>
    <p:sldId id="273" r:id="rId5"/>
    <p:sldId id="276" r:id="rId6"/>
    <p:sldId id="257" r:id="rId7"/>
    <p:sldId id="259" r:id="rId8"/>
    <p:sldId id="260" r:id="rId9"/>
    <p:sldId id="262" r:id="rId10"/>
    <p:sldId id="263" r:id="rId11"/>
    <p:sldId id="261" r:id="rId12"/>
    <p:sldId id="279" r:id="rId13"/>
    <p:sldId id="281" r:id="rId14"/>
    <p:sldId id="267" r:id="rId15"/>
    <p:sldId id="268" r:id="rId16"/>
    <p:sldId id="269" r:id="rId17"/>
    <p:sldId id="270" r:id="rId18"/>
    <p:sldId id="271" r:id="rId19"/>
    <p:sldId id="258" r:id="rId20"/>
    <p:sldId id="26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ECE381-AF86-4530-9A42-AE93CF2AF471}" type="datetimeFigureOut">
              <a:rPr lang="ru-RU" smtClean="0"/>
              <a:pPr/>
              <a:t>18.01.2018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2E53CB-3650-4109-97F7-3664BA18C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18.01.2018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18.01.2018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18.01.2018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18.01.2018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18.01.2018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&#1041;&#1086;&#1103;&#1088;&#1099;&#1085;&#1103;%20&#1052;&#1086;&#1088;&#1086;&#1079;&#1086;&#1074;&#1072;,%20&#1057;&#1091;&#1088;&#1080;&#1082;&#1086;&#1074;%20-%20&#1074;&#1080;&#1076;&#1077;&#1086;%20&#1086;&#1073;&#1079;&#1086;&#1088;%20&#1082;&#1072;&#1088;&#1090;&#1080;&#1085;&#1099;.mp4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6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Сложный мир исторической картины</a:t>
            </a:r>
            <a:endParaRPr lang="ru-RU" sz="6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4714884"/>
            <a:ext cx="6400800" cy="175260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Эдуард Мане. "Расстрел императора Максимилиана" - 1867-1868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551264"/>
            <a:ext cx="6215106" cy="5173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Ф. де ГОЙЯ.  РАССТРЕЛ ПОВСТАНЦЕВ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6012" y="1480568"/>
            <a:ext cx="6333442" cy="5234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Vasily_Surikov_-_Боярыня_Морозова_-_Google_Art_Project.jpg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lum contrast="20000"/>
          </a:blip>
          <a:stretch>
            <a:fillRect/>
          </a:stretch>
        </p:blipFill>
        <p:spPr>
          <a:xfrm>
            <a:off x="457200" y="1190825"/>
            <a:ext cx="8003232" cy="4882116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Боярыня Морозова, Суриков - видео обзор картины.mp4">
            <a:hlinkClick r:id="" action="ppaction://media"/>
          </p:cNvPr>
          <p:cNvPicPr>
            <a:picLocks noGrp="1" noRot="1" noChangeAspect="1"/>
          </p:cNvPicPr>
          <p:nvPr>
            <p:ph sz="quarter"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57200" y="1936750"/>
            <a:ext cx="7467600" cy="4200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285728"/>
            <a:ext cx="8229600" cy="4525963"/>
          </a:xfrm>
        </p:spPr>
        <p:txBody>
          <a:bodyPr/>
          <a:lstStyle/>
          <a:p>
            <a:r>
              <a:rPr lang="ru-RU" b="1" dirty="0" err="1" smtClean="0"/>
              <a:t>Бата́льный</a:t>
            </a:r>
            <a:r>
              <a:rPr lang="ru-RU" b="1" dirty="0" smtClean="0"/>
              <a:t> жанр (от фр. </a:t>
            </a:r>
            <a:r>
              <a:rPr lang="ru-RU" b="1" dirty="0" err="1" smtClean="0"/>
              <a:t>bataille</a:t>
            </a:r>
            <a:r>
              <a:rPr lang="ru-RU" b="1" dirty="0" smtClean="0"/>
              <a:t> - битва) -</a:t>
            </a:r>
            <a:r>
              <a:rPr lang="ru-RU" dirty="0" smtClean="0"/>
              <a:t> жанр изобразительного искусства, посвященный темам войны и военной жизни. </a:t>
            </a:r>
          </a:p>
          <a:p>
            <a:endParaRPr lang="ru-RU" dirty="0"/>
          </a:p>
        </p:txBody>
      </p:sp>
      <p:pic>
        <p:nvPicPr>
          <p:cNvPr id="1026" name="Picture 2" descr="рисунки из синвол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2377793"/>
            <a:ext cx="7158032" cy="44802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571612"/>
            <a:ext cx="8429684" cy="42810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293479"/>
            <a:ext cx="6338895" cy="62930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Фаворский</a:t>
            </a:r>
            <a:r>
              <a:rPr lang="ru-RU" dirty="0" smtClean="0"/>
              <a:t> В. А. </a:t>
            </a:r>
            <a:br>
              <a:rPr lang="ru-RU" dirty="0" smtClean="0"/>
            </a:br>
            <a:r>
              <a:rPr lang="ru-RU" dirty="0" smtClean="0"/>
              <a:t>к "</a:t>
            </a:r>
            <a:r>
              <a:rPr lang="ru-RU" b="1" dirty="0" smtClean="0"/>
              <a:t>Слову</a:t>
            </a:r>
            <a:r>
              <a:rPr lang="ru-RU" dirty="0" smtClean="0"/>
              <a:t> </a:t>
            </a:r>
            <a:r>
              <a:rPr lang="ru-RU" b="1" dirty="0" smtClean="0"/>
              <a:t>о</a:t>
            </a:r>
            <a:r>
              <a:rPr lang="ru-RU" dirty="0" smtClean="0"/>
              <a:t> </a:t>
            </a:r>
            <a:r>
              <a:rPr lang="ru-RU" b="1" dirty="0" smtClean="0"/>
              <a:t>полку</a:t>
            </a:r>
            <a:r>
              <a:rPr lang="ru-RU" dirty="0" smtClean="0"/>
              <a:t> </a:t>
            </a:r>
            <a:r>
              <a:rPr lang="ru-RU" b="1" dirty="0" smtClean="0"/>
              <a:t>Игореве</a:t>
            </a:r>
            <a:r>
              <a:rPr lang="ru-RU" dirty="0" smtClean="0"/>
              <a:t>". 1954. Гравюра на дереве.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Воинская повест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713863"/>
            <a:ext cx="4857784" cy="4882195"/>
          </a:xfrm>
          <a:prstGeom prst="rect">
            <a:avLst/>
          </a:prstGeom>
          <a:noFill/>
        </p:spPr>
      </p:pic>
      <p:pic>
        <p:nvPicPr>
          <p:cNvPr id="27652" name="Picture 4" descr="Автор 'Слова' князь Игорь(вопрос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1695450"/>
            <a:ext cx="3571875" cy="5162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Шпалера «Баталия»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Italian Wars Picture Gallery - Photo Gallery - Imag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928802"/>
            <a:ext cx="6657975" cy="4533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285728"/>
            <a:ext cx="3357586" cy="6143668"/>
          </a:xfrm>
        </p:spPr>
        <p:txBody>
          <a:bodyPr>
            <a:normAutofit fontScale="92500" lnSpcReduction="10000"/>
          </a:bodyPr>
          <a:lstStyle/>
          <a:p>
            <a:r>
              <a:rPr lang="ru-RU" sz="2800" b="1" dirty="0" err="1" smtClean="0"/>
              <a:t>Бата́льный</a:t>
            </a:r>
            <a:r>
              <a:rPr lang="ru-RU" sz="2800" b="1" dirty="0" smtClean="0"/>
              <a:t> жанр (от фр. </a:t>
            </a:r>
            <a:r>
              <a:rPr lang="ru-RU" sz="2800" b="1" dirty="0" err="1" smtClean="0"/>
              <a:t>bataille</a:t>
            </a:r>
            <a:r>
              <a:rPr lang="ru-RU" sz="2800" b="1" dirty="0" smtClean="0"/>
              <a:t> - битва) -</a:t>
            </a:r>
            <a:r>
              <a:rPr lang="ru-RU" sz="2800" dirty="0" smtClean="0"/>
              <a:t> жанр изобразительного искусства, посвященный темам войны и военной жизни. </a:t>
            </a:r>
          </a:p>
          <a:p>
            <a:endParaRPr lang="ru-RU" sz="2800" dirty="0" smtClean="0"/>
          </a:p>
          <a:p>
            <a:endParaRPr lang="ru-RU" sz="2800" dirty="0" smtClean="0"/>
          </a:p>
          <a:p>
            <a:r>
              <a:rPr lang="ru-RU" sz="2800" dirty="0" smtClean="0"/>
              <a:t>Картина Сурикова "ПЕРЕХОД СУВОРОВА ЧЕРЕЗ АЛЬПЫ"</a:t>
            </a:r>
            <a:endParaRPr lang="ru-RU" sz="2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100521"/>
            <a:ext cx="5214974" cy="6614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619672" y="35525"/>
            <a:ext cx="5112568" cy="6394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5395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Игорь-князь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с могучею дружиной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/>
            </a:r>
            <a:b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Мила брата Всеволода ждет.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/>
            </a:r>
            <a:b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Молвит буй тур Всеволод: "Единый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/>
            </a:r>
            <a:b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Ты мне брат, мой Игорь, и оплот!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/>
            </a:r>
            <a:b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Дети Святослава мы с тобою,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/>
            </a:r>
            <a:b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Так седлай же борзых коней, брат!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/>
            </a:r>
            <a:b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А мои, давно готовы к бою,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/>
            </a:r>
            <a:b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Возле Курска под седлом стоят.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"ЗАВОЕВАНИЕ СИБИРИ ЕРМАКОМ"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529" y="1857364"/>
            <a:ext cx="8566791" cy="4652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1166843"/>
            <a:ext cx="756084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А куряне славные -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i="1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Витязи исправные: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i="1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Родились под трубами,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i="1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Росли под шеломами,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i="1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Выросли как воины,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i="1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С конца копья вскормлены.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i="1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Все пути им ведомы,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i="1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Все яруги знаемы,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i="1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Луки их натянуты,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i="1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Колчаны отворены,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i="1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Сабли их наточены,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i="1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Шеломы позолочены.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i="1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Сами скачут по полю волками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i="1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И, всегда готовые к борьбе,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i="1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Добывают острыми мечами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i="1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Князю - славы, почестей - себе!"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Слово О Полку Игореве, Ольшанский Борис. 3041x3592. Просмотр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90526"/>
            <a:ext cx="5644519" cy="6667474"/>
          </a:xfrm>
          <a:prstGeom prst="rect">
            <a:avLst/>
          </a:prstGeom>
          <a:noFill/>
        </p:spPr>
      </p:pic>
      <p:pic>
        <p:nvPicPr>
          <p:cNvPr id="30724" name="Picture 4" descr="Славянские боги ЧАСТЬ-5 ДАЖДЬБОГ - Личк@R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0"/>
            <a:ext cx="8572528" cy="6845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Цель: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ознакомить учащихся с историей развития исторического и батального жанров в живописи и графике. </a:t>
            </a:r>
          </a:p>
          <a:p>
            <a:pPr>
              <a:buNone/>
            </a:pPr>
            <a:r>
              <a:rPr lang="ru-RU" b="1" dirty="0" smtClean="0"/>
              <a:t>Задачи:</a:t>
            </a:r>
            <a:endParaRPr lang="ru-RU" dirty="0" smtClean="0"/>
          </a:p>
          <a:p>
            <a:pPr lvl="0"/>
            <a:r>
              <a:rPr lang="ru-RU" dirty="0" smtClean="0"/>
              <a:t>Рассмотреть сцены боевых действий как основа художественной летописи народного подвига до возникновения исторического жанра. А. Дюрер. </a:t>
            </a:r>
          </a:p>
          <a:p>
            <a:pPr lvl="0"/>
            <a:r>
              <a:rPr lang="ru-RU" dirty="0" smtClean="0"/>
              <a:t>Познакомить с гравюрами к средневековым героическим сказаниям. </a:t>
            </a:r>
          </a:p>
          <a:p>
            <a:pPr lvl="0"/>
            <a:r>
              <a:rPr lang="ru-RU" dirty="0" smtClean="0"/>
              <a:t>Рассмотреть исторический жанр через творчество В. Сурикова.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285728"/>
            <a:ext cx="8229600" cy="4525963"/>
          </a:xfrm>
        </p:spPr>
        <p:txBody>
          <a:bodyPr/>
          <a:lstStyle/>
          <a:p>
            <a:r>
              <a:rPr lang="ru-RU" dirty="0" smtClean="0"/>
              <a:t>Жанр изобразительного искусства, посвященный историческим событиям и персонажам, называется </a:t>
            </a:r>
            <a:r>
              <a:rPr lang="ru-RU" b="1" dirty="0" smtClean="0"/>
              <a:t>историческим жанром. </a:t>
            </a:r>
            <a:endParaRPr lang="ru-RU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2283849"/>
            <a:ext cx="5286372" cy="4378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85720" y="592933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Сдача Бреды Веласкеса </a:t>
            </a:r>
            <a:endParaRPr lang="en-US" b="1" dirty="0" smtClean="0"/>
          </a:p>
          <a:p>
            <a:r>
              <a:rPr lang="ru-RU" b="1" dirty="0" smtClean="0"/>
              <a:t>(1629-1631, Мадрид, Прадо) 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Великодушие </a:t>
            </a:r>
            <a:r>
              <a:rPr lang="ru-RU" dirty="0" err="1" smtClean="0"/>
              <a:t>Сципиона</a:t>
            </a:r>
            <a:r>
              <a:rPr lang="ru-RU" dirty="0" smtClean="0"/>
              <a:t> - картина Николы Пуссен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0216" y="1428736"/>
            <a:ext cx="7233212" cy="518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Э.ДЕЛАКРУА.  СВОБОДА ВЕДУЩАЯ НАРОД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1606884"/>
            <a:ext cx="5857916" cy="5032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Давид Жак Луи –</a:t>
            </a:r>
            <a:br>
              <a:rPr lang="ru-RU" dirty="0" smtClean="0"/>
            </a:br>
            <a:r>
              <a:rPr lang="ru-RU" dirty="0" smtClean="0"/>
              <a:t> Клятва Горациев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1643050"/>
            <a:ext cx="8229600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428736"/>
            <a:ext cx="6905166" cy="5352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190</TotalTime>
  <Words>184</Words>
  <Application>Microsoft Office PowerPoint</Application>
  <PresentationFormat>Экран (4:3)</PresentationFormat>
  <Paragraphs>26</Paragraphs>
  <Slides>20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Эркер</vt:lpstr>
      <vt:lpstr>Сложный мир исторической картины</vt:lpstr>
      <vt:lpstr>Слайд 2</vt:lpstr>
      <vt:lpstr>Слайд 3</vt:lpstr>
      <vt:lpstr>Слайд 4</vt:lpstr>
      <vt:lpstr>Цель: </vt:lpstr>
      <vt:lpstr>Слайд 6</vt:lpstr>
      <vt:lpstr>Великодушие Сципиона - картина Николы Пуссен</vt:lpstr>
      <vt:lpstr>Э.ДЕЛАКРУА.  СВОБОДА ВЕДУЩАЯ НАРОД</vt:lpstr>
      <vt:lpstr>Давид Жак Луи –  Клятва Горациев </vt:lpstr>
      <vt:lpstr>Эдуард Мане. "Расстрел императора Максимилиана" - 1867-1868</vt:lpstr>
      <vt:lpstr>Ф. де ГОЙЯ.  РАССТРЕЛ ПОВСТАНЦЕВ</vt:lpstr>
      <vt:lpstr>Слайд 12</vt:lpstr>
      <vt:lpstr>Слайд 13</vt:lpstr>
      <vt:lpstr>Слайд 14</vt:lpstr>
      <vt:lpstr>Слайд 15</vt:lpstr>
      <vt:lpstr>Слайд 16</vt:lpstr>
      <vt:lpstr>Фаворский В. А.  к "Слову о полку Игореве". 1954. Гравюра на дереве.</vt:lpstr>
      <vt:lpstr>Шпалера «Баталия»</vt:lpstr>
      <vt:lpstr>Слайд 19</vt:lpstr>
      <vt:lpstr>"ЗАВОЕВАНИЕ СИБИРИ ЕРМАКОМ"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Исторический и батальный жанр в живописи и графике. В. Суриков</dc:title>
  <dc:creator>ИЗО</dc:creator>
  <cp:lastModifiedBy>ИЗО</cp:lastModifiedBy>
  <cp:revision>20</cp:revision>
  <dcterms:modified xsi:type="dcterms:W3CDTF">2018-01-18T14:16:40Z</dcterms:modified>
</cp:coreProperties>
</file>